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66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0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0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1811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377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027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6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94680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DEEAB9-BFD4-4499-AD16-A4CD6C6CA9C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66242D-E923-4BD3-9096-C2B330F8A5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64" y="2964873"/>
            <a:ext cx="8596668" cy="1320800"/>
          </a:xfrm>
        </p:spPr>
        <p:txBody>
          <a:bodyPr>
            <a:normAutofit/>
          </a:bodyPr>
          <a:lstStyle/>
          <a:p>
            <a:r>
              <a:rPr lang="mk-MK" sz="5400" b="1" dirty="0" smtClean="0"/>
              <a:t>Што е аналитика?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584" y="257365"/>
            <a:ext cx="4736990" cy="929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55" y="5439389"/>
            <a:ext cx="9439224" cy="109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3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аналитика?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3" y="432807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Начинот на кој можеме да праиме подобри одлуки во иднина</a:t>
            </a:r>
            <a:r>
              <a:rPr lang="en-US" dirty="0" smtClean="0"/>
              <a:t> </a:t>
            </a:r>
            <a:r>
              <a:rPr lang="mk-MK" dirty="0" smtClean="0"/>
              <a:t>врз база на податоци</a:t>
            </a:r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6" y="5928403"/>
            <a:ext cx="4736990" cy="92959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Процесот на интерпретирање на податоците кои ги имаме 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3" y="3163453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Можност да сфатиме што значат акциите коишто се превземаат на нашата страница/профил 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311106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Најважни алатки за аналитика на денешницата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3" y="3922647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INSTAGRAM INSIGHTS – </a:t>
            </a:r>
            <a:r>
              <a:rPr lang="mk-MK" dirty="0" smtClean="0"/>
              <a:t>податоците од вашиот </a:t>
            </a:r>
            <a:r>
              <a:rPr lang="sq-AL" dirty="0" smtClean="0"/>
              <a:t>Instagram </a:t>
            </a:r>
            <a:r>
              <a:rPr lang="mk-MK" dirty="0" smtClean="0"/>
              <a:t>профил </a:t>
            </a:r>
            <a:r>
              <a:rPr lang="sq-AL" dirty="0" smtClean="0"/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FACEBOOK INSIGHTS – </a:t>
            </a:r>
            <a:r>
              <a:rPr lang="mk-MK" dirty="0" smtClean="0"/>
              <a:t>податоците со кои располага вашата </a:t>
            </a:r>
            <a:r>
              <a:rPr lang="sq-AL" dirty="0" smtClean="0"/>
              <a:t>FB </a:t>
            </a:r>
            <a:r>
              <a:rPr lang="mk-MK" dirty="0" smtClean="0"/>
              <a:t>страница 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3" y="306142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TWITTER ANA</a:t>
            </a:r>
            <a:r>
              <a:rPr lang="en-US" dirty="0" smtClean="0"/>
              <a:t>LYTICS – </a:t>
            </a:r>
            <a:r>
              <a:rPr lang="mk-MK" dirty="0" smtClean="0"/>
              <a:t>податоците од вашиот Т</a:t>
            </a:r>
            <a:r>
              <a:rPr lang="en-US" dirty="0" err="1" smtClean="0"/>
              <a:t>witter</a:t>
            </a:r>
            <a:r>
              <a:rPr lang="en-US" dirty="0" smtClean="0"/>
              <a:t> </a:t>
            </a:r>
            <a:r>
              <a:rPr lang="mk-MK" dirty="0" smtClean="0"/>
              <a:t>профил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3" y="4758683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Google Anal</a:t>
            </a:r>
            <a:r>
              <a:rPr lang="en-US" dirty="0" err="1" smtClean="0"/>
              <a:t>ytics</a:t>
            </a:r>
            <a:r>
              <a:rPr lang="en-US" dirty="0" smtClean="0"/>
              <a:t> – </a:t>
            </a:r>
            <a:r>
              <a:rPr lang="mk-MK" dirty="0" smtClean="0"/>
              <a:t>податоците од вашата веб страница </a:t>
            </a:r>
            <a:endParaRPr lang="sq-AL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6" y="5928403"/>
            <a:ext cx="4736990" cy="92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Зошто се овие најважни?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3" y="3922646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Редовно се подоборуваат поради фактот што учат од нивните податоци </a:t>
            </a:r>
            <a:endParaRPr lang="sq-AL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Најкористени социјални медиуми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3" y="306142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Даваат најрелевантни податоци за акциите на нашите страници/профили </a:t>
            </a:r>
            <a:endParaRPr lang="sq-AL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6" y="5928403"/>
            <a:ext cx="4736990" cy="92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5806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</TotalTime>
  <Words>111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Wingdings 3</vt:lpstr>
      <vt:lpstr>Badge</vt:lpstr>
      <vt:lpstr>Што е аналитика?</vt:lpstr>
      <vt:lpstr>Што е аналитика?</vt:lpstr>
      <vt:lpstr>Најважни алатки за аналитика на денешницата </vt:lpstr>
      <vt:lpstr>Зошто се овие најважни?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Што е аналитика?</dc:title>
  <dc:creator>User</dc:creator>
  <cp:lastModifiedBy>User</cp:lastModifiedBy>
  <cp:revision>1</cp:revision>
  <dcterms:created xsi:type="dcterms:W3CDTF">2020-01-10T16:19:03Z</dcterms:created>
  <dcterms:modified xsi:type="dcterms:W3CDTF">2020-01-10T16:22:56Z</dcterms:modified>
</cp:coreProperties>
</file>