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AF6D6-4047-4495-8794-78486B74C67B}" type="doc">
      <dgm:prSet loTypeId="urn:diagrams.loki3.com/VaryingWidthList" loCatId="list" qsTypeId="urn:microsoft.com/office/officeart/2005/8/quickstyle/3d4" qsCatId="3D" csTypeId="urn:microsoft.com/office/officeart/2005/8/colors/accent1_2" csCatId="accent1" phldr="1"/>
      <dgm:spPr/>
    </dgm:pt>
    <dgm:pt modelId="{B8EB771A-4179-4C6D-BFBC-2742DC459F05}">
      <dgm:prSet phldrT="[Text]"/>
      <dgm:spPr/>
      <dgm:t>
        <a:bodyPr/>
        <a:lstStyle/>
        <a:p>
          <a:r>
            <a:rPr lang="ru-RU" smtClean="0"/>
            <a:t>Рекреативни</a:t>
          </a:r>
          <a:endParaRPr lang="en-US"/>
        </a:p>
      </dgm:t>
    </dgm:pt>
    <dgm:pt modelId="{0962F699-0693-4B3D-8484-9056CB01C1DB}" type="parTrans" cxnId="{0585235A-F2A6-496B-8D47-A7E0F8BB0AB7}">
      <dgm:prSet/>
      <dgm:spPr/>
      <dgm:t>
        <a:bodyPr/>
        <a:lstStyle/>
        <a:p>
          <a:endParaRPr lang="en-US"/>
        </a:p>
      </dgm:t>
    </dgm:pt>
    <dgm:pt modelId="{4EBBE09C-369C-4F34-821C-F2F5637DDFD7}" type="sibTrans" cxnId="{0585235A-F2A6-496B-8D47-A7E0F8BB0AB7}">
      <dgm:prSet/>
      <dgm:spPr/>
      <dgm:t>
        <a:bodyPr/>
        <a:lstStyle/>
        <a:p>
          <a:endParaRPr lang="en-US"/>
        </a:p>
      </dgm:t>
    </dgm:pt>
    <dgm:pt modelId="{4BB68A96-AE6B-4AA8-AD05-6BC06ACA3CBE}">
      <dgm:prSet/>
      <dgm:spPr/>
      <dgm:t>
        <a:bodyPr/>
        <a:lstStyle/>
        <a:p>
          <a:r>
            <a:rPr lang="ru-RU" smtClean="0"/>
            <a:t>Интегративни</a:t>
          </a:r>
          <a:endParaRPr lang="ru-RU" dirty="0" smtClean="0"/>
        </a:p>
      </dgm:t>
    </dgm:pt>
    <dgm:pt modelId="{91906408-E274-477A-8CB4-A1ECEA08C46A}" type="parTrans" cxnId="{37A73F7D-5EF7-4CF5-BCDD-2AD65F4EC608}">
      <dgm:prSet/>
      <dgm:spPr/>
      <dgm:t>
        <a:bodyPr/>
        <a:lstStyle/>
        <a:p>
          <a:endParaRPr lang="en-US"/>
        </a:p>
      </dgm:t>
    </dgm:pt>
    <dgm:pt modelId="{0F26E31D-D86A-431D-9FA8-17AF84ECC330}" type="sibTrans" cxnId="{37A73F7D-5EF7-4CF5-BCDD-2AD65F4EC608}">
      <dgm:prSet/>
      <dgm:spPr/>
      <dgm:t>
        <a:bodyPr/>
        <a:lstStyle/>
        <a:p>
          <a:endParaRPr lang="en-US"/>
        </a:p>
      </dgm:t>
    </dgm:pt>
    <dgm:pt modelId="{9B4EF819-083C-4E26-A9CA-4BBF5083F2DE}">
      <dgm:prSet/>
      <dgm:spPr/>
      <dgm:t>
        <a:bodyPr/>
        <a:lstStyle/>
        <a:p>
          <a:r>
            <a:rPr lang="ru-RU" smtClean="0"/>
            <a:t>Интерактивни </a:t>
          </a:r>
          <a:endParaRPr lang="en-US" dirty="0"/>
        </a:p>
      </dgm:t>
    </dgm:pt>
    <dgm:pt modelId="{887733B6-935C-4F03-9285-DFF96C104D71}" type="parTrans" cxnId="{B9D94716-1485-4768-953F-21093FCBDE65}">
      <dgm:prSet/>
      <dgm:spPr/>
      <dgm:t>
        <a:bodyPr/>
        <a:lstStyle/>
        <a:p>
          <a:endParaRPr lang="en-US"/>
        </a:p>
      </dgm:t>
    </dgm:pt>
    <dgm:pt modelId="{FB0BE351-D2F4-4F33-BC38-A933FF50BA10}" type="sibTrans" cxnId="{B9D94716-1485-4768-953F-21093FCBDE65}">
      <dgm:prSet/>
      <dgm:spPr/>
      <dgm:t>
        <a:bodyPr/>
        <a:lstStyle/>
        <a:p>
          <a:endParaRPr lang="en-US"/>
        </a:p>
      </dgm:t>
    </dgm:pt>
    <dgm:pt modelId="{D91FC328-6A51-4FC9-AF6A-AA35DA0D2766}" type="pres">
      <dgm:prSet presAssocID="{768AF6D6-4047-4495-8794-78486B74C67B}" presName="Name0" presStyleCnt="0">
        <dgm:presLayoutVars>
          <dgm:resizeHandles/>
        </dgm:presLayoutVars>
      </dgm:prSet>
      <dgm:spPr/>
    </dgm:pt>
    <dgm:pt modelId="{0A352787-D87F-40C5-924F-610331EBD306}" type="pres">
      <dgm:prSet presAssocID="{B8EB771A-4179-4C6D-BFBC-2742DC459F0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6E0AD-C691-4015-A9AE-2FE13DA7B68C}" type="pres">
      <dgm:prSet presAssocID="{4EBBE09C-369C-4F34-821C-F2F5637DDFD7}" presName="space" presStyleCnt="0"/>
      <dgm:spPr/>
    </dgm:pt>
    <dgm:pt modelId="{B7B31712-9ABD-4158-8F47-99391991975B}" type="pres">
      <dgm:prSet presAssocID="{4BB68A96-AE6B-4AA8-AD05-6BC06ACA3CB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65C05-5DD1-4E2B-83A3-F135DC1556E3}" type="pres">
      <dgm:prSet presAssocID="{0F26E31D-D86A-431D-9FA8-17AF84ECC330}" presName="space" presStyleCnt="0"/>
      <dgm:spPr/>
    </dgm:pt>
    <dgm:pt modelId="{DC1429A0-B2D5-40D1-9A1E-EBE90F571D2F}" type="pres">
      <dgm:prSet presAssocID="{9B4EF819-083C-4E26-A9CA-4BBF5083F2D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D94716-1485-4768-953F-21093FCBDE65}" srcId="{768AF6D6-4047-4495-8794-78486B74C67B}" destId="{9B4EF819-083C-4E26-A9CA-4BBF5083F2DE}" srcOrd="2" destOrd="0" parTransId="{887733B6-935C-4F03-9285-DFF96C104D71}" sibTransId="{FB0BE351-D2F4-4F33-BC38-A933FF50BA10}"/>
    <dgm:cxn modelId="{37A73F7D-5EF7-4CF5-BCDD-2AD65F4EC608}" srcId="{768AF6D6-4047-4495-8794-78486B74C67B}" destId="{4BB68A96-AE6B-4AA8-AD05-6BC06ACA3CBE}" srcOrd="1" destOrd="0" parTransId="{91906408-E274-477A-8CB4-A1ECEA08C46A}" sibTransId="{0F26E31D-D86A-431D-9FA8-17AF84ECC330}"/>
    <dgm:cxn modelId="{792A0710-5E11-4254-A3F4-768D9A7BC0F9}" type="presOf" srcId="{768AF6D6-4047-4495-8794-78486B74C67B}" destId="{D91FC328-6A51-4FC9-AF6A-AA35DA0D2766}" srcOrd="0" destOrd="0" presId="urn:diagrams.loki3.com/VaryingWidthList"/>
    <dgm:cxn modelId="{0585235A-F2A6-496B-8D47-A7E0F8BB0AB7}" srcId="{768AF6D6-4047-4495-8794-78486B74C67B}" destId="{B8EB771A-4179-4C6D-BFBC-2742DC459F05}" srcOrd="0" destOrd="0" parTransId="{0962F699-0693-4B3D-8484-9056CB01C1DB}" sibTransId="{4EBBE09C-369C-4F34-821C-F2F5637DDFD7}"/>
    <dgm:cxn modelId="{742FDCD2-DAAA-4131-817F-38690985006E}" type="presOf" srcId="{4BB68A96-AE6B-4AA8-AD05-6BC06ACA3CBE}" destId="{B7B31712-9ABD-4158-8F47-99391991975B}" srcOrd="0" destOrd="0" presId="urn:diagrams.loki3.com/VaryingWidthList"/>
    <dgm:cxn modelId="{48DEFCA2-CCA5-4043-B0C9-545137704619}" type="presOf" srcId="{9B4EF819-083C-4E26-A9CA-4BBF5083F2DE}" destId="{DC1429A0-B2D5-40D1-9A1E-EBE90F571D2F}" srcOrd="0" destOrd="0" presId="urn:diagrams.loki3.com/VaryingWidthList"/>
    <dgm:cxn modelId="{F8B8D38E-0F46-4421-B9D2-A59CD9C252CE}" type="presOf" srcId="{B8EB771A-4179-4C6D-BFBC-2742DC459F05}" destId="{0A352787-D87F-40C5-924F-610331EBD306}" srcOrd="0" destOrd="0" presId="urn:diagrams.loki3.com/VaryingWidthList"/>
    <dgm:cxn modelId="{E9DC8FF4-ADDD-40A2-B397-AF9A63CC31FB}" type="presParOf" srcId="{D91FC328-6A51-4FC9-AF6A-AA35DA0D2766}" destId="{0A352787-D87F-40C5-924F-610331EBD306}" srcOrd="0" destOrd="0" presId="urn:diagrams.loki3.com/VaryingWidthList"/>
    <dgm:cxn modelId="{0BE68061-F1CD-481B-8B23-31281FEADC9F}" type="presParOf" srcId="{D91FC328-6A51-4FC9-AF6A-AA35DA0D2766}" destId="{B4F6E0AD-C691-4015-A9AE-2FE13DA7B68C}" srcOrd="1" destOrd="0" presId="urn:diagrams.loki3.com/VaryingWidthList"/>
    <dgm:cxn modelId="{FEEE3098-D6F7-462F-A025-1280CA2E8944}" type="presParOf" srcId="{D91FC328-6A51-4FC9-AF6A-AA35DA0D2766}" destId="{B7B31712-9ABD-4158-8F47-99391991975B}" srcOrd="2" destOrd="0" presId="urn:diagrams.loki3.com/VaryingWidthList"/>
    <dgm:cxn modelId="{54550518-B572-4BA7-921D-996BE5448CE6}" type="presParOf" srcId="{D91FC328-6A51-4FC9-AF6A-AA35DA0D2766}" destId="{16665C05-5DD1-4E2B-83A3-F135DC1556E3}" srcOrd="3" destOrd="0" presId="urn:diagrams.loki3.com/VaryingWidthList"/>
    <dgm:cxn modelId="{518AA0DD-084C-4004-ADC3-5F852E6B1BE6}" type="presParOf" srcId="{D91FC328-6A51-4FC9-AF6A-AA35DA0D2766}" destId="{DC1429A0-B2D5-40D1-9A1E-EBE90F571D2F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6B5EE-997B-401B-9267-6B48DA1BEE3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3A72C2-C810-435C-89A5-0838F90697E3}">
      <dgm:prSet phldrT="[Text]"/>
      <dgm:spPr/>
      <dgm:t>
        <a:bodyPr/>
        <a:lstStyle/>
        <a:p>
          <a:r>
            <a:rPr lang="en-US" dirty="0" smtClean="0"/>
            <a:t>“</a:t>
          </a:r>
          <a:r>
            <a:rPr lang="mk-MK" dirty="0" smtClean="0"/>
            <a:t>Традиционални</a:t>
          </a:r>
          <a:r>
            <a:rPr lang="en-US" dirty="0" smtClean="0"/>
            <a:t>”</a:t>
          </a:r>
          <a:r>
            <a:rPr lang="mk-MK" dirty="0" smtClean="0"/>
            <a:t> медиуми</a:t>
          </a:r>
          <a:endParaRPr lang="en-US" dirty="0"/>
        </a:p>
      </dgm:t>
    </dgm:pt>
    <dgm:pt modelId="{E807B715-FB55-45B6-8266-F8E35D0556ED}" type="parTrans" cxnId="{EB94D5BF-95F1-4437-AEC8-47CF5B985612}">
      <dgm:prSet/>
      <dgm:spPr/>
      <dgm:t>
        <a:bodyPr/>
        <a:lstStyle/>
        <a:p>
          <a:endParaRPr lang="en-US"/>
        </a:p>
      </dgm:t>
    </dgm:pt>
    <dgm:pt modelId="{BBB0B6D5-FF58-492F-9AC3-66BDDAAB4589}" type="sibTrans" cxnId="{EB94D5BF-95F1-4437-AEC8-47CF5B985612}">
      <dgm:prSet/>
      <dgm:spPr/>
      <dgm:t>
        <a:bodyPr/>
        <a:lstStyle/>
        <a:p>
          <a:endParaRPr lang="en-US"/>
        </a:p>
      </dgm:t>
    </dgm:pt>
    <dgm:pt modelId="{60F19212-5A46-48E6-9636-8553EDDD7A4A}">
      <dgm:prSet phldrT="[Text]"/>
      <dgm:spPr/>
      <dgm:t>
        <a:bodyPr/>
        <a:lstStyle/>
        <a:p>
          <a:r>
            <a:rPr lang="mk-MK" dirty="0" smtClean="0"/>
            <a:t>Дигитални медиуми</a:t>
          </a:r>
          <a:endParaRPr lang="en-US" dirty="0"/>
        </a:p>
      </dgm:t>
    </dgm:pt>
    <dgm:pt modelId="{7F4692BB-B756-462E-953F-9C3601F5DFF2}" type="parTrans" cxnId="{842E223A-D951-47DA-BB67-137A83738B1D}">
      <dgm:prSet/>
      <dgm:spPr/>
      <dgm:t>
        <a:bodyPr/>
        <a:lstStyle/>
        <a:p>
          <a:endParaRPr lang="en-US"/>
        </a:p>
      </dgm:t>
    </dgm:pt>
    <dgm:pt modelId="{68B20CF4-32A3-4586-BDDC-B80AA50C1D65}" type="sibTrans" cxnId="{842E223A-D951-47DA-BB67-137A83738B1D}">
      <dgm:prSet/>
      <dgm:spPr/>
      <dgm:t>
        <a:bodyPr/>
        <a:lstStyle/>
        <a:p>
          <a:endParaRPr lang="en-US"/>
        </a:p>
      </dgm:t>
    </dgm:pt>
    <dgm:pt modelId="{F2D85A15-EEC9-423B-A083-F77C22A443A9}" type="pres">
      <dgm:prSet presAssocID="{6806B5EE-997B-401B-9267-6B48DA1BEE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216B11-56E8-4204-AAF6-2ABFC651A887}" type="pres">
      <dgm:prSet presAssocID="{B53A72C2-C810-435C-89A5-0838F90697E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8AE63-AF70-43AF-BA8E-975011692749}" type="pres">
      <dgm:prSet presAssocID="{60F19212-5A46-48E6-9636-8553EDDD7A4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FDCA72-6946-4637-89EB-849955DA190B}" type="presOf" srcId="{B53A72C2-C810-435C-89A5-0838F90697E3}" destId="{8C216B11-56E8-4204-AAF6-2ABFC651A887}" srcOrd="0" destOrd="0" presId="urn:microsoft.com/office/officeart/2005/8/layout/arrow5"/>
    <dgm:cxn modelId="{CEAA4CD1-D44F-4EBD-B42C-3587849B2366}" type="presOf" srcId="{6806B5EE-997B-401B-9267-6B48DA1BEE38}" destId="{F2D85A15-EEC9-423B-A083-F77C22A443A9}" srcOrd="0" destOrd="0" presId="urn:microsoft.com/office/officeart/2005/8/layout/arrow5"/>
    <dgm:cxn modelId="{842E223A-D951-47DA-BB67-137A83738B1D}" srcId="{6806B5EE-997B-401B-9267-6B48DA1BEE38}" destId="{60F19212-5A46-48E6-9636-8553EDDD7A4A}" srcOrd="1" destOrd="0" parTransId="{7F4692BB-B756-462E-953F-9C3601F5DFF2}" sibTransId="{68B20CF4-32A3-4586-BDDC-B80AA50C1D65}"/>
    <dgm:cxn modelId="{EB94D5BF-95F1-4437-AEC8-47CF5B985612}" srcId="{6806B5EE-997B-401B-9267-6B48DA1BEE38}" destId="{B53A72C2-C810-435C-89A5-0838F90697E3}" srcOrd="0" destOrd="0" parTransId="{E807B715-FB55-45B6-8266-F8E35D0556ED}" sibTransId="{BBB0B6D5-FF58-492F-9AC3-66BDDAAB4589}"/>
    <dgm:cxn modelId="{8F28EDBA-1E49-484B-940D-232BAD757898}" type="presOf" srcId="{60F19212-5A46-48E6-9636-8553EDDD7A4A}" destId="{99B8AE63-AF70-43AF-BA8E-975011692749}" srcOrd="0" destOrd="0" presId="urn:microsoft.com/office/officeart/2005/8/layout/arrow5"/>
    <dgm:cxn modelId="{5B3BA6A7-946B-4C3D-A6FE-77BBC9E482AF}" type="presParOf" srcId="{F2D85A15-EEC9-423B-A083-F77C22A443A9}" destId="{8C216B11-56E8-4204-AAF6-2ABFC651A887}" srcOrd="0" destOrd="0" presId="urn:microsoft.com/office/officeart/2005/8/layout/arrow5"/>
    <dgm:cxn modelId="{4B0A7882-8A46-4DB6-8446-730662D5159C}" type="presParOf" srcId="{F2D85A15-EEC9-423B-A083-F77C22A443A9}" destId="{99B8AE63-AF70-43AF-BA8E-97501169274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52787-D87F-40C5-924F-610331EBD306}">
      <dsp:nvSpPr>
        <dsp:cNvPr id="0" name=""/>
        <dsp:cNvSpPr/>
      </dsp:nvSpPr>
      <dsp:spPr>
        <a:xfrm>
          <a:off x="1900947" y="1405"/>
          <a:ext cx="4230000" cy="927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smtClean="0"/>
            <a:t>Рекреативни</a:t>
          </a:r>
          <a:endParaRPr lang="en-US" sz="4800" kern="1200"/>
        </a:p>
      </dsp:txBody>
      <dsp:txXfrm>
        <a:off x="1900947" y="1405"/>
        <a:ext cx="4230000" cy="927485"/>
      </dsp:txXfrm>
    </dsp:sp>
    <dsp:sp modelId="{B7B31712-9ABD-4158-8F47-99391991975B}">
      <dsp:nvSpPr>
        <dsp:cNvPr id="0" name=""/>
        <dsp:cNvSpPr/>
      </dsp:nvSpPr>
      <dsp:spPr>
        <a:xfrm>
          <a:off x="1810947" y="975264"/>
          <a:ext cx="4410000" cy="927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smtClean="0"/>
            <a:t>Интегративни</a:t>
          </a:r>
          <a:endParaRPr lang="ru-RU" sz="4800" kern="1200" dirty="0" smtClean="0"/>
        </a:p>
      </dsp:txBody>
      <dsp:txXfrm>
        <a:off x="1810947" y="975264"/>
        <a:ext cx="4410000" cy="927485"/>
      </dsp:txXfrm>
    </dsp:sp>
    <dsp:sp modelId="{DC1429A0-B2D5-40D1-9A1E-EBE90F571D2F}">
      <dsp:nvSpPr>
        <dsp:cNvPr id="0" name=""/>
        <dsp:cNvSpPr/>
      </dsp:nvSpPr>
      <dsp:spPr>
        <a:xfrm>
          <a:off x="1675947" y="1949124"/>
          <a:ext cx="4680000" cy="927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smtClean="0"/>
            <a:t>Интерактивни </a:t>
          </a:r>
          <a:endParaRPr lang="en-US" sz="4800" kern="1200" dirty="0"/>
        </a:p>
      </dsp:txBody>
      <dsp:txXfrm>
        <a:off x="1675947" y="1949124"/>
        <a:ext cx="4680000" cy="927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16B11-56E8-4204-AAF6-2ABFC651A887}">
      <dsp:nvSpPr>
        <dsp:cNvPr id="0" name=""/>
        <dsp:cNvSpPr/>
      </dsp:nvSpPr>
      <dsp:spPr>
        <a:xfrm rot="16200000">
          <a:off x="2295" y="2002"/>
          <a:ext cx="3774244" cy="37742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“</a:t>
          </a:r>
          <a:r>
            <a:rPr lang="mk-MK" sz="2400" kern="1200" dirty="0" smtClean="0"/>
            <a:t>Традиционални</a:t>
          </a:r>
          <a:r>
            <a:rPr lang="en-US" sz="2400" kern="1200" dirty="0" smtClean="0"/>
            <a:t>”</a:t>
          </a:r>
          <a:r>
            <a:rPr lang="mk-MK" sz="2400" kern="1200" dirty="0" smtClean="0"/>
            <a:t> медиуми</a:t>
          </a:r>
          <a:endParaRPr lang="en-US" sz="2400" kern="1200" dirty="0"/>
        </a:p>
      </dsp:txBody>
      <dsp:txXfrm rot="5400000">
        <a:off x="2296" y="945562"/>
        <a:ext cx="3113751" cy="1887122"/>
      </dsp:txXfrm>
    </dsp:sp>
    <dsp:sp modelId="{99B8AE63-AF70-43AF-BA8E-975011692749}">
      <dsp:nvSpPr>
        <dsp:cNvPr id="0" name=""/>
        <dsp:cNvSpPr/>
      </dsp:nvSpPr>
      <dsp:spPr>
        <a:xfrm rot="5400000">
          <a:off x="5138860" y="2002"/>
          <a:ext cx="3774244" cy="37742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kern="1200" dirty="0" smtClean="0"/>
            <a:t>Дигитални медиуми</a:t>
          </a:r>
          <a:endParaRPr lang="en-US" sz="2400" kern="1200" dirty="0"/>
        </a:p>
      </dsp:txBody>
      <dsp:txXfrm rot="-5400000">
        <a:off x="5799354" y="945563"/>
        <a:ext cx="3113751" cy="188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9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6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1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379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21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7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6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0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7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1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73B35-A5F2-4197-AF42-EA94DAB64A2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25DE32-A25B-499D-ACCA-1E97AE85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8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494692"/>
            <a:ext cx="8911687" cy="4079631"/>
          </a:xfrm>
        </p:spPr>
        <p:txBody>
          <a:bodyPr>
            <a:noAutofit/>
          </a:bodyPr>
          <a:lstStyle/>
          <a:p>
            <a:pPr algn="r"/>
            <a:r>
              <a:rPr lang="mk-MK" sz="4800" dirty="0" smtClean="0"/>
              <a:t>Користење на </a:t>
            </a:r>
            <a:r>
              <a:rPr lang="en-US" sz="4800" dirty="0" smtClean="0"/>
              <a:t>“</a:t>
            </a:r>
            <a:r>
              <a:rPr lang="mk-MK" sz="4800" dirty="0" smtClean="0"/>
              <a:t>традиционални</a:t>
            </a:r>
            <a:r>
              <a:rPr lang="en-US" sz="4800" dirty="0" smtClean="0"/>
              <a:t>”</a:t>
            </a:r>
            <a:r>
              <a:rPr lang="mk-MK" sz="4800" dirty="0" smtClean="0"/>
              <a:t> медиуми</a:t>
            </a:r>
            <a:endParaRPr lang="en-US" sz="4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5332893"/>
            <a:ext cx="8915400" cy="103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186" y="861646"/>
            <a:ext cx="7582612" cy="501503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239" y="6309975"/>
            <a:ext cx="2792596" cy="5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9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Основни функкции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120" y="2634761"/>
            <a:ext cx="8915400" cy="3777622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 smtClean="0"/>
              <a:t>Информативна </a:t>
            </a:r>
            <a:r>
              <a:rPr lang="ru-RU" sz="2400" dirty="0"/>
              <a:t>функција </a:t>
            </a:r>
            <a:endParaRPr lang="ru-RU" sz="2400" dirty="0" smtClean="0"/>
          </a:p>
          <a:p>
            <a:pPr fontAlgn="base"/>
            <a:r>
              <a:rPr lang="ru-RU" sz="2400" dirty="0" smtClean="0"/>
              <a:t>Функцијата </a:t>
            </a:r>
            <a:r>
              <a:rPr lang="ru-RU" sz="2400" dirty="0"/>
              <a:t>за формирање мислења </a:t>
            </a:r>
            <a:endParaRPr lang="ru-RU" sz="2400" dirty="0" smtClean="0"/>
          </a:p>
          <a:p>
            <a:pPr fontAlgn="base"/>
            <a:r>
              <a:rPr lang="ru-RU" sz="2400" dirty="0" smtClean="0"/>
              <a:t>Функција </a:t>
            </a:r>
            <a:r>
              <a:rPr lang="ru-RU" sz="2400" dirty="0"/>
              <a:t>на општествено </a:t>
            </a:r>
            <a:r>
              <a:rPr lang="ru-RU" sz="2400" dirty="0" smtClean="0"/>
              <a:t>дејствување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16" y="6138370"/>
            <a:ext cx="2792596" cy="5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3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Социјални функции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202589"/>
              </p:ext>
            </p:extLst>
          </p:nvPr>
        </p:nvGraphicFramePr>
        <p:xfrm>
          <a:off x="2589214" y="2133600"/>
          <a:ext cx="8031894" cy="2878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786" y="6081375"/>
            <a:ext cx="2792596" cy="5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8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Општествени функции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 обезбедат </a:t>
            </a:r>
            <a:r>
              <a:rPr lang="ru-RU" dirty="0"/>
              <a:t>простор за јавноста да ги изнесе различните мислења, ставови, потреби и интереси, со цел да предизвика јавна дебата. </a:t>
            </a:r>
            <a:endParaRPr lang="ru-RU" dirty="0" smtClean="0"/>
          </a:p>
          <a:p>
            <a:r>
              <a:rPr lang="ru-RU" dirty="0" smtClean="0"/>
              <a:t>Да овозможат </a:t>
            </a:r>
            <a:r>
              <a:rPr lang="ru-RU" dirty="0"/>
              <a:t>комуникација меѓу сите социо-политички лица, како што е владата, парламентот, политичките партии, економските фактори и на пошироката јавност.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16" y="6054998"/>
            <a:ext cx="2792596" cy="5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215516"/>
            <a:ext cx="8911687" cy="2259767"/>
          </a:xfrm>
        </p:spPr>
        <p:txBody>
          <a:bodyPr>
            <a:normAutofit/>
          </a:bodyPr>
          <a:lstStyle/>
          <a:p>
            <a:r>
              <a:rPr lang="mk-MK" sz="4800" dirty="0" smtClean="0"/>
              <a:t>Дали </a:t>
            </a:r>
            <a:r>
              <a:rPr lang="en-US" sz="4800" dirty="0" smtClean="0"/>
              <a:t>“</a:t>
            </a:r>
            <a:r>
              <a:rPr lang="mk-MK" sz="4800" dirty="0" smtClean="0"/>
              <a:t>традиционалните</a:t>
            </a:r>
            <a:r>
              <a:rPr lang="en-US" sz="4800" dirty="0" smtClean="0"/>
              <a:t>”</a:t>
            </a:r>
            <a:r>
              <a:rPr lang="mk-MK" sz="4800" dirty="0" smtClean="0"/>
              <a:t> медиуми се важни денес?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mk-MK" dirty="0" smtClean="0"/>
              <a:t>Традиционални</a:t>
            </a:r>
            <a:r>
              <a:rPr lang="en-US" dirty="0"/>
              <a:t>” vs. </a:t>
            </a:r>
            <a:r>
              <a:rPr lang="mk-MK" dirty="0"/>
              <a:t>Дигитални медиуми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86925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3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96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Користење на “традиционални” медиуми</vt:lpstr>
      <vt:lpstr>PowerPoint Presentation</vt:lpstr>
      <vt:lpstr>Основни функкции </vt:lpstr>
      <vt:lpstr>Социјални функции</vt:lpstr>
      <vt:lpstr>Општествени функции </vt:lpstr>
      <vt:lpstr>Дали “традиционалните” медиуми се важни денес?</vt:lpstr>
      <vt:lpstr>“Традиционални” vs. Дигитални медиуми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Media in Covering Issues related to Rule of Law and Good Governance  Zoran Andonovski </dc:title>
  <dc:creator>User</dc:creator>
  <cp:lastModifiedBy>User</cp:lastModifiedBy>
  <cp:revision>8</cp:revision>
  <dcterms:created xsi:type="dcterms:W3CDTF">2019-10-24T11:08:16Z</dcterms:created>
  <dcterms:modified xsi:type="dcterms:W3CDTF">2020-01-13T10:18:11Z</dcterms:modified>
</cp:coreProperties>
</file>